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69" r:id="rId3"/>
    <p:sldId id="268" r:id="rId4"/>
    <p:sldId id="257" r:id="rId5"/>
    <p:sldId id="274" r:id="rId6"/>
    <p:sldId id="273" r:id="rId7"/>
    <p:sldId id="276" r:id="rId8"/>
    <p:sldId id="275" r:id="rId9"/>
    <p:sldId id="277" r:id="rId10"/>
    <p:sldId id="282" r:id="rId11"/>
    <p:sldId id="279" r:id="rId12"/>
    <p:sldId id="278" r:id="rId13"/>
    <p:sldId id="280" r:id="rId14"/>
    <p:sldId id="284" r:id="rId15"/>
    <p:sldId id="26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5F50B"/>
    <a:srgbClr val="008000"/>
    <a:srgbClr val="000099"/>
    <a:srgbClr val="CC3300"/>
    <a:srgbClr val="00FFCC"/>
    <a:srgbClr val="66FFCC"/>
    <a:srgbClr val="FF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761" autoAdjust="0"/>
  </p:normalViewPr>
  <p:slideViewPr>
    <p:cSldViewPr>
      <p:cViewPr varScale="1">
        <p:scale>
          <a:sx n="69" d="100"/>
          <a:sy n="69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47B9EC8-D696-499D-AE31-A1280700FBCD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30A7E9-AE56-4966-AE73-17B72EB47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D7620-2BEF-46D1-AD37-8D993EFC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66D9-E026-4252-885B-1C9ECE5E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63B9-6310-41E4-906B-37C59F4B6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C0A0-44DD-40AD-9C3B-D253F81F9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9ADD-9C8C-4F5F-A8DC-28F57BCB9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47A3-786C-43E7-8EDC-CF90AA03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4A47-11C2-4F0F-BA84-79727F46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C88D-3A62-40CB-B000-0DDB05080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2F6E-6296-40B0-B073-7C7003E81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39FD-FDE0-49CB-B5F6-4F32D084C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1A56-86C6-42FB-898D-DC9BC474B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2566D0-B535-4E8C-9300-774B4AC2C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Kĩ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thuật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29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Lắp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xe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nôi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800600"/>
            <a:ext cx="8686800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99"/>
                </a:solidFill>
              </a:rPr>
              <a:t>* Thành xe và mui xe được lắp từ những chi tiết nào?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8458200" cy="563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b="1" smtClean="0"/>
              <a:t>*</a:t>
            </a:r>
            <a:r>
              <a:rPr lang="en-US" sz="2600" b="1" smtClean="0">
                <a:solidFill>
                  <a:srgbClr val="008000"/>
                </a:solidFill>
              </a:rPr>
              <a:t>Lưu ý</a:t>
            </a:r>
            <a:r>
              <a:rPr lang="en-US" sz="2400" b="1" smtClean="0">
                <a:solidFill>
                  <a:srgbClr val="008000"/>
                </a:solidFill>
              </a:rPr>
              <a:t>:</a:t>
            </a:r>
            <a:r>
              <a:rPr lang="en-US" sz="2200" b="1" smtClean="0"/>
              <a:t> </a:t>
            </a:r>
            <a:r>
              <a:rPr lang="en-US" sz="2400" b="1" smtClean="0">
                <a:solidFill>
                  <a:srgbClr val="CC3300"/>
                </a:solidFill>
              </a:rPr>
              <a:t>Khi lắp thành xe với mui xe, vị trí tấm nhỏ nằm trong tấm chữ U  </a:t>
            </a:r>
          </a:p>
        </p:txBody>
      </p:sp>
      <p:pic>
        <p:nvPicPr>
          <p:cNvPr id="43012" name="Picture 4" descr="IMG_0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"/>
            <a:ext cx="647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743200" y="4191000"/>
            <a:ext cx="38862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008000"/>
                </a:solidFill>
              </a:rPr>
              <a:t>Thành xe và mui xe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5029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Tấm nhỏ, ốc vít và 3 tấm để lắp chữ U</a:t>
            </a:r>
            <a:endParaRPr lang="en-US" b="1" i="1" kern="1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 animBg="1"/>
      <p:bldP spid="430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29200"/>
            <a:ext cx="8534400" cy="838200"/>
          </a:xfrm>
        </p:spPr>
        <p:txBody>
          <a:bodyPr/>
          <a:lstStyle/>
          <a:p>
            <a:pPr algn="l" eaLnBrk="1" hangingPunct="1"/>
            <a:r>
              <a:rPr lang="en-US" sz="2600" b="1" smtClean="0">
                <a:solidFill>
                  <a:srgbClr val="000099"/>
                </a:solidFill>
              </a:rPr>
              <a:t>    </a:t>
            </a:r>
            <a:r>
              <a:rPr lang="en-US" sz="2900" b="1" smtClean="0">
                <a:solidFill>
                  <a:srgbClr val="000099"/>
                </a:solidFill>
              </a:rPr>
              <a:t>*Em hãy nêu thứ tự lắp từng chi tiết ?</a:t>
            </a:r>
          </a:p>
        </p:txBody>
      </p:sp>
      <p:pic>
        <p:nvPicPr>
          <p:cNvPr id="39940" name="Picture 4" descr="IMG_0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819400" y="4419600"/>
            <a:ext cx="34290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008000"/>
                </a:solidFill>
              </a:rPr>
              <a:t>Trục bánh xe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295400" y="57150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Lắp theo thứ tự:  trục dài - vòng hãm - bánh xe - vòng hãm.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 animBg="1"/>
      <p:bldP spid="399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305800" cy="731838"/>
          </a:xfrm>
        </p:spPr>
        <p:txBody>
          <a:bodyPr/>
          <a:lstStyle/>
          <a:p>
            <a:pPr algn="l" eaLnBrk="1" hangingPunct="1"/>
            <a:r>
              <a:rPr lang="en-US" sz="3000" b="1" smtClean="0">
                <a:solidFill>
                  <a:srgbClr val="000099"/>
                </a:solidFill>
              </a:rPr>
              <a:t>* Để lắp ráp được xe nôi hoàn chỉnh, ta phải lắp theo thứ tự nào ?</a:t>
            </a:r>
            <a:r>
              <a:rPr lang="en-US" sz="250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848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z="2900" b="1" i="1" smtClean="0">
                <a:solidFill>
                  <a:srgbClr val="CC3300"/>
                </a:solidFill>
              </a:rPr>
              <a:t>- Lắp thành xe và mui xe vào sàn xe</a:t>
            </a:r>
          </a:p>
          <a:p>
            <a:pPr eaLnBrk="1" hangingPunct="1">
              <a:buFontTx/>
              <a:buNone/>
            </a:pPr>
            <a:r>
              <a:rPr lang="en-US" sz="2900" b="1" i="1" smtClean="0">
                <a:solidFill>
                  <a:srgbClr val="CC3300"/>
                </a:solidFill>
              </a:rPr>
              <a:t> - Lắp tay kéo vào sàn xe</a:t>
            </a:r>
          </a:p>
          <a:p>
            <a:pPr eaLnBrk="1" hangingPunct="1">
              <a:buFontTx/>
              <a:buNone/>
            </a:pPr>
            <a:r>
              <a:rPr lang="en-US" sz="2900" b="1" i="1" smtClean="0">
                <a:solidFill>
                  <a:srgbClr val="CC3300"/>
                </a:solidFill>
              </a:rPr>
              <a:t> - Lắp 2 trục bánh xe vào giá đỡ trục bánh xe, sau đó lắp 2 bánh xe và các vòng hãm còn lại vào trục xe.</a:t>
            </a:r>
          </a:p>
          <a:p>
            <a:pPr eaLnBrk="1" hangingPunct="1">
              <a:buFontTx/>
              <a:buNone/>
            </a:pPr>
            <a:r>
              <a:rPr lang="en-US" sz="2900" b="1" i="1" smtClean="0">
                <a:solidFill>
                  <a:srgbClr val="CC3300"/>
                </a:solidFill>
              </a:rPr>
              <a:t> - Lắp giá đỡ trục bánh xe vào thanh đỡ giá đỡ trục bánh xe.</a:t>
            </a:r>
          </a:p>
          <a:p>
            <a:pPr eaLnBrk="1" hangingPunct="1">
              <a:buFontTx/>
              <a:buNone/>
            </a:pPr>
            <a:r>
              <a:rPr lang="en-US" sz="2900" b="1" i="1" smtClean="0">
                <a:solidFill>
                  <a:srgbClr val="CC3300"/>
                </a:solidFill>
              </a:rPr>
              <a:t> - Kiểm tra sự chuyển động của xe.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c. Lắp ráp xe nôi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6962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 SINH THỰC HÀNH</a:t>
            </a:r>
          </a:p>
        </p:txBody>
      </p:sp>
      <p:pic>
        <p:nvPicPr>
          <p:cNvPr id="14339" name="Picture 5" descr="IMG_0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696200" cy="2743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THÁO RỜI SẢN PHẨM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467600" cy="342741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>
                <a:ln w="9525">
                  <a:round/>
                  <a:headEnd/>
                  <a:tailEnd/>
                </a:ln>
                <a:solidFill>
                  <a:srgbClr val="FFFF00">
                    <a:alpha val="76077"/>
                  </a:srgbClr>
                </a:solidFill>
                <a:latin typeface="Arial"/>
                <a:cs typeface="Arial"/>
              </a:rPr>
              <a:t>NHẬN XÉT 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620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6600">
                    <a:alpha val="58038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Môn: Kĩ THUẬT_ Lớp 4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11430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Bài 16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838200" y="2971800"/>
            <a:ext cx="7467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Lắp xe nôi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6019800" y="4648200"/>
            <a:ext cx="152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276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noFill/>
                  <a:round/>
                  <a:headEnd/>
                  <a:tailEnd/>
                </a:ln>
                <a:solidFill>
                  <a:srgbClr val="0000FF">
                    <a:alpha val="92155"/>
                  </a:srgbClr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Arial"/>
                <a:cs typeface="Arial"/>
              </a:rPr>
              <a:t>bài cũ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4648200" y="1447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7467600" y="1447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1752600" y="1447800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Nơi giữ chỗ cho Nội dung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974725" y="5334000"/>
            <a:ext cx="725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85" name="Picture 13" descr="BF-88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êu đề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8001000" cy="71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Xe nôi gồm có những bộ phận nào ?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257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Quan sát và nhận xét</a:t>
            </a:r>
          </a:p>
        </p:txBody>
      </p:sp>
      <p:pic>
        <p:nvPicPr>
          <p:cNvPr id="6148" name="Picture 6" descr="IMG_0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543800" cy="411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315200" y="1219200"/>
            <a:ext cx="1524000" cy="914400"/>
          </a:xfrm>
          <a:prstGeom prst="wedgeRoundRectCallout">
            <a:avLst>
              <a:gd name="adj1" fmla="val -44060"/>
              <a:gd name="adj2" fmla="val 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b="1">
                <a:solidFill>
                  <a:schemeClr val="accent2"/>
                </a:solidFill>
              </a:rPr>
              <a:t>Tay kéo xe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1000" y="3657600"/>
            <a:ext cx="3200400" cy="762000"/>
            <a:chOff x="240" y="2304"/>
            <a:chExt cx="2016" cy="480"/>
          </a:xfrm>
        </p:grpSpPr>
        <p:sp>
          <p:nvSpPr>
            <p:cNvPr id="6162" name="AutoShape 13"/>
            <p:cNvSpPr>
              <a:spLocks noChangeArrowheads="1"/>
            </p:cNvSpPr>
            <p:nvPr/>
          </p:nvSpPr>
          <p:spPr bwMode="auto">
            <a:xfrm>
              <a:off x="240" y="2304"/>
              <a:ext cx="1152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b="1">
                  <a:solidFill>
                    <a:schemeClr val="accent2"/>
                  </a:solidFill>
                </a:rPr>
                <a:t>Giá đỡ trục </a:t>
              </a:r>
            </a:p>
            <a:p>
              <a:pPr algn="ctr"/>
              <a:r>
                <a:rPr lang="en-US" sz="2200" b="1">
                  <a:solidFill>
                    <a:schemeClr val="accent2"/>
                  </a:solidFill>
                </a:rPr>
                <a:t>bánh xe</a:t>
              </a:r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V="1">
              <a:off x="1344" y="2352"/>
              <a:ext cx="912" cy="2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429000" y="4419600"/>
            <a:ext cx="1981200" cy="1219200"/>
            <a:chOff x="2160" y="2784"/>
            <a:chExt cx="1248" cy="768"/>
          </a:xfrm>
        </p:grpSpPr>
        <p:sp>
          <p:nvSpPr>
            <p:cNvPr id="6159" name="AutoShape 11"/>
            <p:cNvSpPr>
              <a:spLocks noChangeArrowheads="1"/>
            </p:cNvSpPr>
            <p:nvPr/>
          </p:nvSpPr>
          <p:spPr bwMode="auto">
            <a:xfrm>
              <a:off x="2256" y="3072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b="1">
                  <a:solidFill>
                    <a:schemeClr val="accent2"/>
                  </a:solidFill>
                </a:rPr>
                <a:t>Trục bánh xe</a:t>
              </a:r>
            </a:p>
          </p:txBody>
        </p:sp>
        <p:sp>
          <p:nvSpPr>
            <p:cNvPr id="6160" name="Line 19"/>
            <p:cNvSpPr>
              <a:spLocks noChangeShapeType="1"/>
            </p:cNvSpPr>
            <p:nvPr/>
          </p:nvSpPr>
          <p:spPr bwMode="auto">
            <a:xfrm flipH="1" flipV="1">
              <a:off x="2160" y="2784"/>
              <a:ext cx="528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20"/>
            <p:cNvSpPr>
              <a:spLocks noChangeShapeType="1"/>
            </p:cNvSpPr>
            <p:nvPr/>
          </p:nvSpPr>
          <p:spPr bwMode="auto">
            <a:xfrm flipV="1">
              <a:off x="2736" y="2784"/>
              <a:ext cx="672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562600" y="3124200"/>
            <a:ext cx="3352800" cy="1219200"/>
            <a:chOff x="3504" y="1968"/>
            <a:chExt cx="2112" cy="768"/>
          </a:xfrm>
        </p:grpSpPr>
        <p:sp>
          <p:nvSpPr>
            <p:cNvPr id="6157" name="AutoShape 15"/>
            <p:cNvSpPr>
              <a:spLocks noChangeArrowheads="1"/>
            </p:cNvSpPr>
            <p:nvPr/>
          </p:nvSpPr>
          <p:spPr bwMode="auto">
            <a:xfrm>
              <a:off x="4224" y="2208"/>
              <a:ext cx="1392" cy="528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Thanh đỡ giá đỡ</a:t>
              </a:r>
            </a:p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Trục bánh xe</a:t>
              </a:r>
            </a:p>
          </p:txBody>
        </p:sp>
        <p:sp>
          <p:nvSpPr>
            <p:cNvPr id="6158" name="Line 21"/>
            <p:cNvSpPr>
              <a:spLocks noChangeShapeType="1"/>
            </p:cNvSpPr>
            <p:nvPr/>
          </p:nvSpPr>
          <p:spPr bwMode="auto">
            <a:xfrm flipH="1" flipV="1">
              <a:off x="3504" y="1968"/>
              <a:ext cx="816" cy="2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28600" y="1219200"/>
            <a:ext cx="2667000" cy="1447800"/>
            <a:chOff x="144" y="768"/>
            <a:chExt cx="1680" cy="912"/>
          </a:xfrm>
        </p:grpSpPr>
        <p:sp>
          <p:nvSpPr>
            <p:cNvPr id="6154" name="Line 16"/>
            <p:cNvSpPr>
              <a:spLocks noChangeShapeType="1"/>
            </p:cNvSpPr>
            <p:nvPr/>
          </p:nvSpPr>
          <p:spPr bwMode="auto">
            <a:xfrm>
              <a:off x="1152" y="1104"/>
              <a:ext cx="672" cy="2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7"/>
            <p:cNvSpPr>
              <a:spLocks noChangeShapeType="1"/>
            </p:cNvSpPr>
            <p:nvPr/>
          </p:nvSpPr>
          <p:spPr bwMode="auto">
            <a:xfrm>
              <a:off x="1152" y="1104"/>
              <a:ext cx="480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144" y="768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b="1">
                  <a:solidFill>
                    <a:schemeClr val="accent2"/>
                  </a:solidFill>
                </a:rPr>
                <a:t>Thành xe </a:t>
              </a:r>
            </a:p>
            <a:p>
              <a:pPr algn="ctr"/>
              <a:r>
                <a:rPr lang="en-US" sz="2200" b="1">
                  <a:solidFill>
                    <a:schemeClr val="accent2"/>
                  </a:solidFill>
                </a:rPr>
                <a:t>và mui xe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61" name="Group 209"/>
          <p:cNvGraphicFramePr>
            <a:graphicFrameLocks noGrp="1"/>
          </p:cNvGraphicFramePr>
          <p:nvPr>
            <p:ph sz="half" idx="1"/>
          </p:nvPr>
        </p:nvGraphicFramePr>
        <p:xfrm>
          <a:off x="304800" y="1828800"/>
          <a:ext cx="4343400" cy="4718053"/>
        </p:xfrm>
        <a:graphic>
          <a:graphicData uri="http://schemas.openxmlformats.org/drawingml/2006/table">
            <a:tbl>
              <a:tblPr/>
              <a:tblGrid>
                <a:gridCol w="3276600"/>
                <a:gridCol w="1066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Tên gọi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Tấm lớn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Tấm nhỏ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Ba tấm để lắp chữ 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Thanh thẳng 9 lỗ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Thanh thẳng 7 lỗ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Thanh chữ U dài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Thanh chữ U ngắn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60" name="Group 208"/>
          <p:cNvGraphicFramePr>
            <a:graphicFrameLocks noGrp="1"/>
          </p:cNvGraphicFramePr>
          <p:nvPr>
            <p:ph sz="half" idx="2"/>
          </p:nvPr>
        </p:nvGraphicFramePr>
        <p:xfrm>
          <a:off x="4724400" y="1828800"/>
          <a:ext cx="4191000" cy="4694238"/>
        </p:xfrm>
        <a:graphic>
          <a:graphicData uri="http://schemas.openxmlformats.org/drawingml/2006/table">
            <a:tbl>
              <a:tblPr/>
              <a:tblGrid>
                <a:gridCol w="3160713"/>
                <a:gridCol w="103028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Tên gọi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Trục dài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Bánh xe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Ốc và vít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bộ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Vòng hãm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Cờ- lê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Tua vít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7228" name="WordArt 210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5181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2/ Thao tác kĩ thuật</a:t>
            </a:r>
          </a:p>
        </p:txBody>
      </p:sp>
      <p:sp>
        <p:nvSpPr>
          <p:cNvPr id="7229" name="WordArt 211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a. Chi tiết và dụng cụ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86400"/>
            <a:ext cx="8610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99"/>
                </a:solidFill>
              </a:rPr>
              <a:t>Tay kéo xe được lắp từ những chi tiết nào?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        </a:t>
            </a:r>
            <a:r>
              <a:rPr lang="en-US" sz="2500" b="1" i="1" smtClean="0">
                <a:solidFill>
                  <a:srgbClr val="CC3300"/>
                </a:solidFill>
              </a:rPr>
              <a:t>* 2 thanh thẳng 7 lỗ, ốc vít và 1 thanh chữ U dài</a:t>
            </a:r>
          </a:p>
        </p:txBody>
      </p:sp>
      <p:pic>
        <p:nvPicPr>
          <p:cNvPr id="36869" name="Picture 5" descr="IMG_0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b. Lắp từng bộ phận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971800" y="4800600"/>
            <a:ext cx="28194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/>
              <a:t>Tay kéo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53000"/>
            <a:ext cx="8839200" cy="304800"/>
          </a:xfrm>
        </p:spPr>
        <p:txBody>
          <a:bodyPr/>
          <a:lstStyle/>
          <a:p>
            <a:pPr algn="l" eaLnBrk="1" hangingPunct="1"/>
            <a:r>
              <a:rPr lang="en-US" sz="2500" b="1" smtClean="0">
                <a:solidFill>
                  <a:srgbClr val="000099"/>
                </a:solidFill>
              </a:rPr>
              <a:t>    *Giá đỡ trục bánh xe được lắp từ những chi tiết nào</a:t>
            </a:r>
            <a:r>
              <a:rPr lang="en-US" sz="2500" b="1" smtClean="0"/>
              <a:t> </a:t>
            </a:r>
            <a:r>
              <a:rPr lang="en-US" sz="2500" b="1" smtClean="0">
                <a:solidFill>
                  <a:srgbClr val="000099"/>
                </a:solidFill>
              </a:rPr>
              <a:t>?</a:t>
            </a:r>
            <a:endParaRPr lang="en-US" sz="2400" b="1" i="1" smtClean="0">
              <a:solidFill>
                <a:srgbClr val="CC33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86868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 smtClean="0">
                <a:solidFill>
                  <a:srgbClr val="000099"/>
                </a:solidFill>
              </a:rPr>
              <a:t>           </a:t>
            </a:r>
            <a:r>
              <a:rPr lang="en-US" sz="2100" smtClean="0">
                <a:solidFill>
                  <a:srgbClr val="000099"/>
                </a:solidFill>
              </a:rPr>
              <a:t>* </a:t>
            </a:r>
            <a:r>
              <a:rPr lang="en-US" sz="2500" b="1" smtClean="0">
                <a:solidFill>
                  <a:srgbClr val="000099"/>
                </a:solidFill>
              </a:rPr>
              <a:t>Theo em phải lắp mấy giá đỡ trục bánh xe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700" b="1" smtClean="0"/>
              <a:t>          </a:t>
            </a:r>
            <a:endParaRPr lang="en-US" sz="700" b="1" i="1" smtClean="0">
              <a:solidFill>
                <a:srgbClr val="CC3300"/>
              </a:solidFill>
            </a:endParaRPr>
          </a:p>
        </p:txBody>
      </p:sp>
      <p:pic>
        <p:nvPicPr>
          <p:cNvPr id="35845" name="Picture 5" descr="IMG_0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438400" y="4267200"/>
            <a:ext cx="3657600" cy="533400"/>
          </a:xfrm>
          <a:prstGeom prst="flowChartProcess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/>
              <a:t>Giá đỡ trục bánh xe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3629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2 thanh thẳng 9 lỗ chéo nhau.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6172200"/>
            <a:ext cx="33718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Lắp 2 giá đỡ trục bánh xe.</a:t>
            </a:r>
            <a:endParaRPr lang="en-US" sz="2000" b="1" i="1" kern="1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6" grpId="0" animBg="1"/>
      <p:bldP spid="35847" grpId="0" animBg="1"/>
      <p:bldP spid="358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0"/>
            <a:ext cx="8839200" cy="457200"/>
          </a:xfrm>
        </p:spPr>
        <p:txBody>
          <a:bodyPr/>
          <a:lstStyle/>
          <a:p>
            <a:pPr algn="l" eaLnBrk="1" hangingPunct="1"/>
            <a:r>
              <a:rPr lang="en-US" sz="2200" b="1" smtClean="0">
                <a:solidFill>
                  <a:srgbClr val="000099"/>
                </a:solidFill>
              </a:rPr>
              <a:t>* Thanh đỡ giá đỡ trục bánh xe được lắp từ những chi tiết nào?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 smtClean="0"/>
              <a:t>   </a:t>
            </a:r>
            <a:r>
              <a:rPr lang="en-US" sz="2200" b="1" smtClean="0">
                <a:solidFill>
                  <a:srgbClr val="000099"/>
                </a:solidFill>
              </a:rPr>
              <a:t>* Hai thanh chữ U dài được lắp vào hàng lỗ thứ mấy của tấm lớn (tính từ phải sang trái) ?</a:t>
            </a:r>
          </a:p>
        </p:txBody>
      </p:sp>
      <p:pic>
        <p:nvPicPr>
          <p:cNvPr id="37892" name="Picture 4" descr="IMG_0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08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667000" y="3886200"/>
            <a:ext cx="4114800" cy="685800"/>
          </a:xfrm>
          <a:prstGeom prst="flowChartProcess">
            <a:avLst/>
          </a:prstGeom>
          <a:solidFill>
            <a:srgbClr val="00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Thanh đỡ giá đỡ trục bánh xe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524000" y="5105400"/>
            <a:ext cx="5943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Tấm lớn, ốc vít và 2 thanh chữ U dài</a:t>
            </a: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676400" y="61722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* Được lắp từ hàng lỗ thứ 2 và 9 của tấm lớn</a:t>
            </a:r>
            <a:endParaRPr lang="en-US" sz="1600" b="1" i="1" kern="1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3" grpId="0" animBg="1"/>
      <p:bldP spid="37894" grpId="0" animBg="1"/>
      <p:bldP spid="378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368"/>
  <p:tag name="VIOLETTITLE" val="lăp xe noi tuan 16"/>
  <p:tag name="VIOLETLESSON" val="16"/>
  <p:tag name="VIOLETCATID" val="8048926"/>
  <p:tag name="VIOLETSUBJECT" val="Kỹ thuật 4"/>
  <p:tag name="VIOLETAUTHORID" val="2255478"/>
  <p:tag name="VIOLETAUTHORNAME" val="Nguyễn Thi Vân Anh"/>
  <p:tag name="VIOLETAUTHORAVATAR" val="2255478.jpg"/>
  <p:tag name="VIOLETAUTHORADDRESS" val="Trường tiểu học số 2 Noong Luốn - Điện Biên"/>
  <p:tag name="VIOLETDATE" val="2010-11-01 15:45:00"/>
  <p:tag name="VIOLETHIT" val="98"/>
  <p:tag name="VIOLETLIKE" val="0"/>
  <p:tag name="MMPROD_NEXTUNIQUEID" val="10009"/>
  <p:tag name="SECTOMILLISECCONVERTED" val="1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6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 - &amp;quot;    *Giá đỡ trục bánh xe được lắp từ những chi tiết nào ?&amp;quot;&quot;/&gt;&lt;property id=&quot;20307&quot; value=&quot;275&quot;/&gt;&lt;/object&gt;&lt;object type=&quot;3&quot; unique_id=&quot;10013&quot;&gt;&lt;property id=&quot;20148&quot; value=&quot;5&quot;/&gt;&lt;property id=&quot;20300&quot; value=&quot;Slide 10 - &amp;quot;* Thanh đỡ giá đỡ trục bánh xe được lắp từ những chi tiết nào?&amp;quot;&quot;/&gt;&lt;property id=&quot;20307&quot; value=&quot;277&quot;/&gt;&lt;/object&gt;&lt;object type=&quot;3&quot; unique_id=&quot;10014&quot;&gt;&lt;property id=&quot;20148&quot; value=&quot;5&quot;/&gt;&lt;property id=&quot;20300&quot; value=&quot;Slide 11 - &amp;quot;* Thành xe và mui xe được lắp từ những chi tiết nào?&amp;quot;&quot;/&gt;&lt;property id=&quot;20307&quot; value=&quot;282&quot;/&gt;&lt;/object&gt;&lt;object type=&quot;3&quot; unique_id=&quot;10015&quot;&gt;&lt;property id=&quot;20148&quot; value=&quot;5&quot;/&gt;&lt;property id=&quot;20300&quot; value=&quot;Slide 12 - &amp;quot;    *Em hãy nêu thứ tự lắp từng chi tiết ?&amp;quot;&quot;/&gt;&lt;property id=&quot;20307&quot; value=&quot;279&quot;/&gt;&lt;/object&gt;&lt;object type=&quot;3&quot; unique_id=&quot;10016&quot;&gt;&lt;property id=&quot;20148&quot; value=&quot;5&quot;/&gt;&lt;property id=&quot;20300&quot; value=&quot;Slide 13 - &amp;quot;* Để lắp ráp được xe nôi hoàn chỉnh, ta phải lắp theo thứ tự nào ? &amp;quot;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80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66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6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6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523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.VnAristote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    *Giá đỡ trục bánh xe được lắp từ những chi tiết nào ?</vt:lpstr>
      <vt:lpstr>* Thanh đỡ giá đỡ trục bánh xe được lắp từ những chi tiết nào?</vt:lpstr>
      <vt:lpstr>* Thành xe và mui xe được lắp từ những chi tiết nào?</vt:lpstr>
      <vt:lpstr>    *Em hãy nêu thứ tự lắp từng chi tiết ?</vt:lpstr>
      <vt:lpstr>* Để lắp ráp được xe nôi hoàn chỉnh, ta phải lắp theo thứ tự nào ? 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</dc:creator>
  <cp:lastModifiedBy>AutoBVT</cp:lastModifiedBy>
  <cp:revision>24</cp:revision>
  <dcterms:created xsi:type="dcterms:W3CDTF">2008-09-06T01:05:13Z</dcterms:created>
  <dcterms:modified xsi:type="dcterms:W3CDTF">2016-03-28T05:26:05Z</dcterms:modified>
</cp:coreProperties>
</file>